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4B2183C9-9FB2-45DA-95FE-B42F116C7D9A}" type="datetimeFigureOut">
              <a:rPr lang="es-ES" smtClean="0"/>
              <a:t>17/07/2025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2B03AA-90F7-4BF0-99BE-E660B7AF5C7B}" type="slidenum">
              <a:rPr lang="es-ES" smtClean="0"/>
              <a:t>‹Nº›</a:t>
            </a:fld>
            <a:endParaRPr lang="es-ES"/>
          </a:p>
        </p:txBody>
      </p:sp>
    </p:spTree>
    <p:extLst>
      <p:ext uri="{BB962C8B-B14F-4D97-AF65-F5344CB8AC3E}">
        <p14:creationId xmlns:p14="http://schemas.microsoft.com/office/powerpoint/2010/main" val="377079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B2183C9-9FB2-45DA-95FE-B42F116C7D9A}" type="datetimeFigureOut">
              <a:rPr lang="es-ES" smtClean="0"/>
              <a:t>17/07/2025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2B03AA-90F7-4BF0-99BE-E660B7AF5C7B}" type="slidenum">
              <a:rPr lang="es-ES" smtClean="0"/>
              <a:t>‹Nº›</a:t>
            </a:fld>
            <a:endParaRPr lang="es-ES"/>
          </a:p>
        </p:txBody>
      </p:sp>
    </p:spTree>
    <p:extLst>
      <p:ext uri="{BB962C8B-B14F-4D97-AF65-F5344CB8AC3E}">
        <p14:creationId xmlns:p14="http://schemas.microsoft.com/office/powerpoint/2010/main" val="4193475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B2183C9-9FB2-45DA-95FE-B42F116C7D9A}" type="datetimeFigureOut">
              <a:rPr lang="es-ES" smtClean="0"/>
              <a:t>17/07/2025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2B03AA-90F7-4BF0-99BE-E660B7AF5C7B}" type="slidenum">
              <a:rPr lang="es-ES" smtClean="0"/>
              <a:t>‹Nº›</a:t>
            </a:fld>
            <a:endParaRPr lang="es-ES"/>
          </a:p>
        </p:txBody>
      </p:sp>
    </p:spTree>
    <p:extLst>
      <p:ext uri="{BB962C8B-B14F-4D97-AF65-F5344CB8AC3E}">
        <p14:creationId xmlns:p14="http://schemas.microsoft.com/office/powerpoint/2010/main" val="3091538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4B2183C9-9FB2-45DA-95FE-B42F116C7D9A}" type="datetimeFigureOut">
              <a:rPr lang="es-ES" smtClean="0"/>
              <a:t>17/07/2025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2B03AA-90F7-4BF0-99BE-E660B7AF5C7B}" type="slidenum">
              <a:rPr lang="es-ES" smtClean="0"/>
              <a:t>‹Nº›</a:t>
            </a:fld>
            <a:endParaRPr lang="es-ES"/>
          </a:p>
        </p:txBody>
      </p:sp>
    </p:spTree>
    <p:extLst>
      <p:ext uri="{BB962C8B-B14F-4D97-AF65-F5344CB8AC3E}">
        <p14:creationId xmlns:p14="http://schemas.microsoft.com/office/powerpoint/2010/main" val="46065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4B2183C9-9FB2-45DA-95FE-B42F116C7D9A}" type="datetimeFigureOut">
              <a:rPr lang="es-ES" smtClean="0"/>
              <a:t>17/07/2025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72B03AA-90F7-4BF0-99BE-E660B7AF5C7B}" type="slidenum">
              <a:rPr lang="es-ES" smtClean="0"/>
              <a:t>‹Nº›</a:t>
            </a:fld>
            <a:endParaRPr lang="es-ES"/>
          </a:p>
        </p:txBody>
      </p:sp>
    </p:spTree>
    <p:extLst>
      <p:ext uri="{BB962C8B-B14F-4D97-AF65-F5344CB8AC3E}">
        <p14:creationId xmlns:p14="http://schemas.microsoft.com/office/powerpoint/2010/main" val="2109300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4B2183C9-9FB2-45DA-95FE-B42F116C7D9A}" type="datetimeFigureOut">
              <a:rPr lang="es-ES" smtClean="0"/>
              <a:t>17/07/2025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2B03AA-90F7-4BF0-99BE-E660B7AF5C7B}" type="slidenum">
              <a:rPr lang="es-ES" smtClean="0"/>
              <a:t>‹Nº›</a:t>
            </a:fld>
            <a:endParaRPr lang="es-ES"/>
          </a:p>
        </p:txBody>
      </p:sp>
    </p:spTree>
    <p:extLst>
      <p:ext uri="{BB962C8B-B14F-4D97-AF65-F5344CB8AC3E}">
        <p14:creationId xmlns:p14="http://schemas.microsoft.com/office/powerpoint/2010/main" val="3133446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4B2183C9-9FB2-45DA-95FE-B42F116C7D9A}" type="datetimeFigureOut">
              <a:rPr lang="es-ES" smtClean="0"/>
              <a:t>17/07/2025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72B03AA-90F7-4BF0-99BE-E660B7AF5C7B}" type="slidenum">
              <a:rPr lang="es-ES" smtClean="0"/>
              <a:t>‹Nº›</a:t>
            </a:fld>
            <a:endParaRPr lang="es-ES"/>
          </a:p>
        </p:txBody>
      </p:sp>
    </p:spTree>
    <p:extLst>
      <p:ext uri="{BB962C8B-B14F-4D97-AF65-F5344CB8AC3E}">
        <p14:creationId xmlns:p14="http://schemas.microsoft.com/office/powerpoint/2010/main" val="152701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4B2183C9-9FB2-45DA-95FE-B42F116C7D9A}" type="datetimeFigureOut">
              <a:rPr lang="es-ES" smtClean="0"/>
              <a:t>17/07/2025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72B03AA-90F7-4BF0-99BE-E660B7AF5C7B}" type="slidenum">
              <a:rPr lang="es-ES" smtClean="0"/>
              <a:t>‹Nº›</a:t>
            </a:fld>
            <a:endParaRPr lang="es-ES"/>
          </a:p>
        </p:txBody>
      </p:sp>
    </p:spTree>
    <p:extLst>
      <p:ext uri="{BB962C8B-B14F-4D97-AF65-F5344CB8AC3E}">
        <p14:creationId xmlns:p14="http://schemas.microsoft.com/office/powerpoint/2010/main" val="304743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B2183C9-9FB2-45DA-95FE-B42F116C7D9A}" type="datetimeFigureOut">
              <a:rPr lang="es-ES" smtClean="0"/>
              <a:t>17/07/2025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72B03AA-90F7-4BF0-99BE-E660B7AF5C7B}" type="slidenum">
              <a:rPr lang="es-ES" smtClean="0"/>
              <a:t>‹Nº›</a:t>
            </a:fld>
            <a:endParaRPr lang="es-ES"/>
          </a:p>
        </p:txBody>
      </p:sp>
    </p:spTree>
    <p:extLst>
      <p:ext uri="{BB962C8B-B14F-4D97-AF65-F5344CB8AC3E}">
        <p14:creationId xmlns:p14="http://schemas.microsoft.com/office/powerpoint/2010/main" val="1938699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B2183C9-9FB2-45DA-95FE-B42F116C7D9A}" type="datetimeFigureOut">
              <a:rPr lang="es-ES" smtClean="0"/>
              <a:t>17/07/2025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2B03AA-90F7-4BF0-99BE-E660B7AF5C7B}" type="slidenum">
              <a:rPr lang="es-ES" smtClean="0"/>
              <a:t>‹Nº›</a:t>
            </a:fld>
            <a:endParaRPr lang="es-ES"/>
          </a:p>
        </p:txBody>
      </p:sp>
    </p:spTree>
    <p:extLst>
      <p:ext uri="{BB962C8B-B14F-4D97-AF65-F5344CB8AC3E}">
        <p14:creationId xmlns:p14="http://schemas.microsoft.com/office/powerpoint/2010/main" val="116461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4B2183C9-9FB2-45DA-95FE-B42F116C7D9A}" type="datetimeFigureOut">
              <a:rPr lang="es-ES" smtClean="0"/>
              <a:t>17/07/2025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72B03AA-90F7-4BF0-99BE-E660B7AF5C7B}" type="slidenum">
              <a:rPr lang="es-ES" smtClean="0"/>
              <a:t>‹Nº›</a:t>
            </a:fld>
            <a:endParaRPr lang="es-ES"/>
          </a:p>
        </p:txBody>
      </p:sp>
    </p:spTree>
    <p:extLst>
      <p:ext uri="{BB962C8B-B14F-4D97-AF65-F5344CB8AC3E}">
        <p14:creationId xmlns:p14="http://schemas.microsoft.com/office/powerpoint/2010/main" val="31424526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183C9-9FB2-45DA-95FE-B42F116C7D9A}" type="datetimeFigureOut">
              <a:rPr lang="es-ES" smtClean="0"/>
              <a:t>17/07/2025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2B03AA-90F7-4BF0-99BE-E660B7AF5C7B}" type="slidenum">
              <a:rPr lang="es-ES" smtClean="0"/>
              <a:t>‹Nº›</a:t>
            </a:fld>
            <a:endParaRPr lang="es-ES"/>
          </a:p>
        </p:txBody>
      </p:sp>
    </p:spTree>
    <p:extLst>
      <p:ext uri="{BB962C8B-B14F-4D97-AF65-F5344CB8AC3E}">
        <p14:creationId xmlns:p14="http://schemas.microsoft.com/office/powerpoint/2010/main" val="2809172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1942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CuadroTexto 4"/>
          <p:cNvSpPr txBox="1"/>
          <p:nvPr/>
        </p:nvSpPr>
        <p:spPr>
          <a:xfrm>
            <a:off x="1371600" y="1507963"/>
            <a:ext cx="9986211" cy="523220"/>
          </a:xfrm>
          <a:prstGeom prst="rect">
            <a:avLst/>
          </a:prstGeom>
          <a:noFill/>
        </p:spPr>
        <p:txBody>
          <a:bodyPr wrap="square" rtlCol="0">
            <a:spAutoFit/>
          </a:bodyPr>
          <a:lstStyle/>
          <a:p>
            <a:r>
              <a:rPr lang="es-ES" sz="2800" dirty="0" smtClean="0"/>
              <a:t>Este el texto simulado para sustituir por el título correspondiente</a:t>
            </a:r>
            <a:endParaRPr lang="es-ES" sz="2800" dirty="0"/>
          </a:p>
        </p:txBody>
      </p:sp>
      <p:sp>
        <p:nvSpPr>
          <p:cNvPr id="6" name="CuadroTexto 5"/>
          <p:cNvSpPr txBox="1"/>
          <p:nvPr/>
        </p:nvSpPr>
        <p:spPr>
          <a:xfrm>
            <a:off x="1371600" y="2454442"/>
            <a:ext cx="9553074" cy="3693319"/>
          </a:xfrm>
          <a:prstGeom prst="rect">
            <a:avLst/>
          </a:prstGeom>
          <a:noFill/>
        </p:spPr>
        <p:txBody>
          <a:bodyPr wrap="square" rtlCol="0">
            <a:spAutoFit/>
          </a:bodyPr>
          <a:lstStyle/>
          <a:p>
            <a:pPr algn="just"/>
            <a:r>
              <a:rPr lang="es-ES" dirty="0" smtClean="0"/>
              <a:t>Este es el texto simulado para contenidos. Este es el texto simulado para contenidos. Este es el texto simulado para contenidos. Este es el texto simulado para contenidos. Este es el texto simulado para contenidos. Este es el texto simulado para contenidos. Este es el texto simulado para contenidos. Este es el texto simulado para contenidos. Este es el texto simulado para contenidos. Este es el texto simulado para contenidos. Este es el texto simulado para contenidos. Este es el texto simulado para contenidos. Este es el texto simulado para contenidos. Este es el texto simulado para contenidos. Este es el texto simulado para contenidos. Este es el texto simulado para contenidos. Este es el texto simulado para contenidos. Este es el texto simulado para contenidos. </a:t>
            </a:r>
          </a:p>
          <a:p>
            <a:endParaRPr lang="es-ES" dirty="0" smtClean="0"/>
          </a:p>
          <a:p>
            <a:endParaRPr lang="es-ES" dirty="0" smtClean="0"/>
          </a:p>
          <a:p>
            <a:endParaRPr lang="es-ES" dirty="0" smtClean="0"/>
          </a:p>
          <a:p>
            <a:endParaRPr lang="es-ES" dirty="0" smtClean="0"/>
          </a:p>
          <a:p>
            <a:endParaRPr lang="es-ES" dirty="0"/>
          </a:p>
        </p:txBody>
      </p:sp>
    </p:spTree>
    <p:extLst>
      <p:ext uri="{BB962C8B-B14F-4D97-AF65-F5344CB8AC3E}">
        <p14:creationId xmlns:p14="http://schemas.microsoft.com/office/powerpoint/2010/main" val="11490205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DE2F0768792176408EA18B4E5A93B0F6" ma:contentTypeVersion="19" ma:contentTypeDescription="Crear nuevo documento." ma:contentTypeScope="" ma:versionID="2f19d899629079e9624c2444178b48f4">
  <xsd:schema xmlns:xsd="http://www.w3.org/2001/XMLSchema" xmlns:xs="http://www.w3.org/2001/XMLSchema" xmlns:p="http://schemas.microsoft.com/office/2006/metadata/properties" xmlns:ns2="658e8ee3-83e9-4649-afcf-a2bb4a10c8f0" xmlns:ns3="b92a8f70-9518-43ac-8914-2dc08de2cfc9" targetNamespace="http://schemas.microsoft.com/office/2006/metadata/properties" ma:root="true" ma:fieldsID="6a642d8dd8cb716f3c593281c361e9b4" ns2:_="" ns3:_="">
    <xsd:import namespace="658e8ee3-83e9-4649-afcf-a2bb4a10c8f0"/>
    <xsd:import namespace="b92a8f70-9518-43ac-8914-2dc08de2cfc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e8ee3-83e9-4649-afcf-a2bb4a10c8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Etiquetas de imagen" ma:readOnly="false" ma:fieldId="{5cf76f15-5ced-4ddc-b409-7134ff3c332f}" ma:taxonomyMulti="true" ma:sspId="565e2e09-08c0-4b5b-a883-c126791e26e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2a8f70-9518-43ac-8914-2dc08de2cfc9"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59347f8-e3b9-4405-b3c0-825366853059}" ma:internalName="TaxCatchAll" ma:showField="CatchAllData" ma:web="b92a8f70-9518-43ac-8914-2dc08de2cfc9">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2a8f70-9518-43ac-8914-2dc08de2cfc9" xsi:nil="true"/>
    <lcf76f155ced4ddcb4097134ff3c332f xmlns="658e8ee3-83e9-4649-afcf-a2bb4a10c8f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6771C25-15AD-4196-9FA5-50BB181135A2}"/>
</file>

<file path=customXml/itemProps2.xml><?xml version="1.0" encoding="utf-8"?>
<ds:datastoreItem xmlns:ds="http://schemas.openxmlformats.org/officeDocument/2006/customXml" ds:itemID="{38C750B6-E1C3-42DC-89DE-BFE1E6B73444}"/>
</file>

<file path=customXml/itemProps3.xml><?xml version="1.0" encoding="utf-8"?>
<ds:datastoreItem xmlns:ds="http://schemas.openxmlformats.org/officeDocument/2006/customXml" ds:itemID="{83B822A4-9670-4AE3-A2FD-21F088318992}"/>
</file>

<file path=docProps/app.xml><?xml version="1.0" encoding="utf-8"?>
<Properties xmlns="http://schemas.openxmlformats.org/officeDocument/2006/extended-properties" xmlns:vt="http://schemas.openxmlformats.org/officeDocument/2006/docPropsVTypes">
  <TotalTime>0</TotalTime>
  <Words>154</Words>
  <Application>Microsoft Office PowerPoint</Application>
  <PresentationFormat>Panorámica</PresentationFormat>
  <Paragraphs>5</Paragraphs>
  <Slides>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vt:i4>
      </vt:variant>
    </vt:vector>
  </HeadingPairs>
  <TitlesOfParts>
    <vt:vector size="6" baseType="lpstr">
      <vt:lpstr>Arial</vt:lpstr>
      <vt:lpstr>Calibri</vt:lpstr>
      <vt:lpstr>Calibri Light</vt:lpstr>
      <vt:lpstr>Tema de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1</cp:revision>
  <dcterms:created xsi:type="dcterms:W3CDTF">2025-07-17T16:00:44Z</dcterms:created>
  <dcterms:modified xsi:type="dcterms:W3CDTF">2025-07-17T16:01:02Z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0x010100DE2F0768792176408EA18B4E5A93B0F6</vt:lpwstr>
  </property>
</Properties>
</file>