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"/>
  </p:handoutMasterIdLst>
  <p:sldIdLst>
    <p:sldId id="257" r:id="rId2"/>
    <p:sldId id="258" r:id="rId3"/>
  </p:sldIdLst>
  <p:sldSz cx="10288588" cy="1828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B4A"/>
    <a:srgbClr val="C5A359"/>
    <a:srgbClr val="E6773F"/>
    <a:srgbClr val="2555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1" autoAdjust="0"/>
    <p:restoredTop sz="94660"/>
  </p:normalViewPr>
  <p:slideViewPr>
    <p:cSldViewPr snapToGrid="0">
      <p:cViewPr varScale="1">
        <p:scale>
          <a:sx n="41" d="100"/>
          <a:sy n="41" d="100"/>
        </p:scale>
        <p:origin x="31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65A92464-628D-5861-9F94-327ED683A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87F10CC-4486-EC6D-76BF-6ED6C32010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756F4-2691-46E8-988D-EDA430115C74}" type="datetimeFigureOut">
              <a:rPr lang="es-ES" smtClean="0"/>
              <a:t>25/11/2025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CBC9878-F777-E586-9F5F-18144629EA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64EC78-85C6-4BEC-7687-CD7945A18D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FBDD5-99F1-4053-B49C-9A9DC2737C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9389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unic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6D10E3EF-5195-42AF-9525-05E76BB4120B}"/>
              </a:ext>
            </a:extLst>
          </p:cNvPr>
          <p:cNvSpPr/>
          <p:nvPr userDrawn="1"/>
        </p:nvSpPr>
        <p:spPr>
          <a:xfrm>
            <a:off x="4733925" y="2888403"/>
            <a:ext cx="5554663" cy="5840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3F9D7C-9982-44E5-BE29-2F12571C2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59" y="4891924"/>
            <a:ext cx="9697452" cy="1356234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2789FC-E49A-4BFF-A1F5-929A8FAC5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9" y="6352674"/>
            <a:ext cx="9697452" cy="10323093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578762" indent="-192921">
              <a:buFont typeface="Arial" panose="020B0604020202020204" pitchFamily="34" charset="0"/>
              <a:buChar char="•"/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A882C2B3-07C6-43B9-BF8A-1FF569C48D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6295" y="3498182"/>
            <a:ext cx="8349916" cy="76677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</a:lstStyle>
          <a:p>
            <a:pPr lvl="0"/>
            <a:r>
              <a:rPr lang="es-ES" dirty="0"/>
              <a:t>Haga clic para agregar los autores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E1B8CD02-3EFB-4B67-9B58-D28B0A1B85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759" y="4369468"/>
            <a:ext cx="9698204" cy="418432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lvl="0"/>
            <a:r>
              <a:rPr lang="es-ES" dirty="0"/>
              <a:t>Haga clic para introducir el mail de contacto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B543E1A-BF29-4B2E-8F2E-863D2FB7A5E0}"/>
              </a:ext>
            </a:extLst>
          </p:cNvPr>
          <p:cNvSpPr txBox="1"/>
          <p:nvPr userDrawn="1"/>
        </p:nvSpPr>
        <p:spPr>
          <a:xfrm>
            <a:off x="288759" y="3437549"/>
            <a:ext cx="1673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00" b="1" dirty="0">
                <a:solidFill>
                  <a:schemeClr val="accent1"/>
                </a:solidFill>
              </a:rPr>
              <a:t>Autores:</a:t>
            </a:r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3226F498-0427-4DC8-8202-D6B0411BC9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33054" y="2987162"/>
            <a:ext cx="4553157" cy="394472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s-ES" dirty="0"/>
              <a:t>Haga clic para introducir su ID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D39E644-E258-4E6E-9174-EDDC2B5A8B9C}"/>
              </a:ext>
            </a:extLst>
          </p:cNvPr>
          <p:cNvSpPr txBox="1"/>
          <p:nvPr userDrawn="1"/>
        </p:nvSpPr>
        <p:spPr>
          <a:xfrm>
            <a:off x="4835483" y="2934674"/>
            <a:ext cx="77244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23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ID:</a:t>
            </a:r>
          </a:p>
        </p:txBody>
      </p:sp>
    </p:spTree>
    <p:extLst>
      <p:ext uri="{BB962C8B-B14F-4D97-AF65-F5344CB8AC3E}">
        <p14:creationId xmlns:p14="http://schemas.microsoft.com/office/powerpoint/2010/main" val="1202259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unicación gráf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6D10E3EF-5195-42AF-9525-05E76BB4120B}"/>
              </a:ext>
            </a:extLst>
          </p:cNvPr>
          <p:cNvSpPr/>
          <p:nvPr userDrawn="1"/>
        </p:nvSpPr>
        <p:spPr>
          <a:xfrm>
            <a:off x="2203939" y="2888403"/>
            <a:ext cx="8084650" cy="5840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3F9D7C-9982-44E5-BE29-2F12571C2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59" y="3602386"/>
            <a:ext cx="9697452" cy="135623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2789FC-E49A-4BFF-A1F5-929A8FAC5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9" y="5063136"/>
            <a:ext cx="9697452" cy="11560187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578762" indent="-192921">
              <a:buFont typeface="Arial" panose="020B0604020202020204" pitchFamily="34" charset="0"/>
              <a:buChar char="•"/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3226F498-0427-4DC8-8202-D6B0411BC9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03631" y="2987162"/>
            <a:ext cx="4382580" cy="401484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s-ES" dirty="0"/>
              <a:t>Haga clic para introducir su ID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D39E644-E258-4E6E-9174-EDDC2B5A8B9C}"/>
              </a:ext>
            </a:extLst>
          </p:cNvPr>
          <p:cNvSpPr txBox="1"/>
          <p:nvPr userDrawn="1"/>
        </p:nvSpPr>
        <p:spPr>
          <a:xfrm>
            <a:off x="2254443" y="2942370"/>
            <a:ext cx="3700881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23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Comunicación gráfica:</a:t>
            </a:r>
          </a:p>
        </p:txBody>
      </p:sp>
    </p:spTree>
    <p:extLst>
      <p:ext uri="{BB962C8B-B14F-4D97-AF65-F5344CB8AC3E}">
        <p14:creationId xmlns:p14="http://schemas.microsoft.com/office/powerpoint/2010/main" val="3438725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9161066-0F96-434A-B3E9-CDD36048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6532-909D-41C0-8F75-DADCC062D2B5}" type="datetimeFigureOut">
              <a:rPr lang="es-ES" smtClean="0"/>
              <a:t>25/11/2025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C7F8561-6C89-481B-9141-5F76BF7AB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FA432C1-8306-40EE-9CAA-ED3109BD6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2931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54BA731-2F3F-46A5-9E1D-D72390B0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203" y="973673"/>
            <a:ext cx="8873907" cy="3534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5146BB-4197-4A8A-B0E4-3DE480EB2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0203" y="4868333"/>
            <a:ext cx="8873907" cy="11603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EBD81D-0689-49BA-A663-9515CE5BC1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7341" y="16950273"/>
            <a:ext cx="2314932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F6532-909D-41C0-8F75-DADCC062D2B5}" type="datetimeFigureOut">
              <a:rPr lang="es-ES" smtClean="0"/>
              <a:t>25/11/2025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7CB6B2-0968-4D97-B0B3-1B172EC99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08097" y="16950273"/>
            <a:ext cx="3472398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677CE7-42F4-4157-9872-A2CE1F31A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66315" y="16950273"/>
            <a:ext cx="2314932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3361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8" r:id="rId2"/>
    <p:sldLayoutId id="2147483667" r:id="rId3"/>
  </p:sldLayoutIdLst>
  <p:txStyles>
    <p:titleStyle>
      <a:lvl1pPr algn="l" defTabSz="771682" rtl="0" eaLnBrk="1" latinLnBrk="0" hangingPunct="1">
        <a:lnSpc>
          <a:spcPct val="90000"/>
        </a:lnSpc>
        <a:spcBef>
          <a:spcPct val="0"/>
        </a:spcBef>
        <a:buNone/>
        <a:defRPr sz="3713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92921" indent="-192921" algn="l" defTabSz="771682" rtl="0" eaLnBrk="1" latinLnBrk="0" hangingPunct="1">
        <a:lnSpc>
          <a:spcPct val="90000"/>
        </a:lnSpc>
        <a:spcBef>
          <a:spcPts val="844"/>
        </a:spcBef>
        <a:buClr>
          <a:schemeClr val="accent1"/>
        </a:buClr>
        <a:buFont typeface="Arial" panose="020B0604020202020204" pitchFamily="34" charset="0"/>
        <a:buChar char="•"/>
        <a:defRPr sz="2363" kern="1200">
          <a:solidFill>
            <a:schemeClr val="accent2"/>
          </a:solidFill>
          <a:latin typeface="+mn-lt"/>
          <a:ea typeface="+mn-ea"/>
          <a:cs typeface="+mn-cs"/>
        </a:defRPr>
      </a:lvl1pPr>
      <a:lvl2pPr marL="578762" indent="-192921" algn="l" defTabSz="771682" rtl="0" eaLnBrk="1" latinLnBrk="0" hangingPunct="1">
        <a:lnSpc>
          <a:spcPct val="90000"/>
        </a:lnSpc>
        <a:spcBef>
          <a:spcPts val="422"/>
        </a:spcBef>
        <a:buClr>
          <a:schemeClr val="accent2"/>
        </a:buClr>
        <a:buFont typeface="Wingdings" panose="05000000000000000000" pitchFamily="2" charset="2"/>
        <a:buChar char="§"/>
        <a:defRPr sz="2025" kern="1200">
          <a:solidFill>
            <a:schemeClr val="accent2"/>
          </a:solidFill>
          <a:latin typeface="+mn-lt"/>
          <a:ea typeface="+mn-ea"/>
          <a:cs typeface="+mn-cs"/>
        </a:defRPr>
      </a:lvl2pPr>
      <a:lvl3pPr marL="964601" indent="-192921" algn="l" defTabSz="771682" rtl="0" eaLnBrk="1" latinLnBrk="0" hangingPunct="1">
        <a:lnSpc>
          <a:spcPct val="90000"/>
        </a:lnSpc>
        <a:spcBef>
          <a:spcPts val="422"/>
        </a:spcBef>
        <a:buClr>
          <a:schemeClr val="accent4"/>
        </a:buClr>
        <a:buFont typeface="Arial" panose="020B0604020202020204" pitchFamily="34" charset="0"/>
        <a:buChar char="•"/>
        <a:defRPr sz="1688" kern="1200">
          <a:solidFill>
            <a:schemeClr val="accent2"/>
          </a:solidFill>
          <a:latin typeface="+mn-lt"/>
          <a:ea typeface="+mn-ea"/>
          <a:cs typeface="+mn-cs"/>
        </a:defRPr>
      </a:lvl3pPr>
      <a:lvl4pPr marL="1350443" indent="-192921" algn="l" defTabSz="771682" rtl="0" eaLnBrk="1" latinLnBrk="0" hangingPunct="1">
        <a:lnSpc>
          <a:spcPct val="90000"/>
        </a:lnSpc>
        <a:spcBef>
          <a:spcPts val="422"/>
        </a:spcBef>
        <a:buClr>
          <a:schemeClr val="accent3"/>
        </a:buClr>
        <a:buFont typeface="Arial" panose="020B0604020202020204" pitchFamily="34" charset="0"/>
        <a:buChar char="•"/>
        <a:defRPr sz="1519" kern="1200">
          <a:solidFill>
            <a:schemeClr val="accent2"/>
          </a:solidFill>
          <a:latin typeface="+mn-lt"/>
          <a:ea typeface="+mn-ea"/>
          <a:cs typeface="+mn-cs"/>
        </a:defRPr>
      </a:lvl4pPr>
      <a:lvl5pPr marL="1736284" indent="-192921" algn="l" defTabSz="771682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accent2"/>
          </a:solidFill>
          <a:latin typeface="+mn-lt"/>
          <a:ea typeface="+mn-ea"/>
          <a:cs typeface="+mn-cs"/>
        </a:defRPr>
      </a:lvl5pPr>
      <a:lvl6pPr marL="2122124" indent="-192921" algn="l" defTabSz="771682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507964" indent="-192921" algn="l" defTabSz="771682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893806" indent="-192921" algn="l" defTabSz="771682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8pPr>
      <a:lvl9pPr marL="3279647" indent="-192921" algn="l" defTabSz="771682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7716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1pPr>
      <a:lvl2pPr marL="385841" algn="l" defTabSz="7716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2pPr>
      <a:lvl3pPr marL="771682" algn="l" defTabSz="7716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3pPr>
      <a:lvl4pPr marL="1157522" algn="l" defTabSz="7716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4pPr>
      <a:lvl5pPr marL="1543363" algn="l" defTabSz="7716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5pPr>
      <a:lvl6pPr marL="1929204" algn="l" defTabSz="7716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315044" algn="l" defTabSz="7716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700885" algn="l" defTabSz="7716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8pPr>
      <a:lvl9pPr marL="3086726" algn="l" defTabSz="7716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76E86E29-77F2-4DBC-A546-0AAB4BD1D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>
              <a:solidFill>
                <a:schemeClr val="accent3"/>
              </a:solidFill>
            </a:endParaRP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A7F195CD-BACC-459D-94CA-A749173BC1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 dirty="0">
              <a:solidFill>
                <a:schemeClr val="accent6"/>
              </a:solidFill>
            </a:endParaRP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57095B58-483A-47AD-9369-207EDC226E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>
              <a:solidFill>
                <a:schemeClr val="accent6"/>
              </a:solidFill>
            </a:endParaRP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43E70748-7385-4FE7-A788-065AB4940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23AE8FB-F201-7289-ED8B-2010A5748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95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D9CE38-403B-97D3-B205-1288A7D05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446F6C-22A5-2728-5C30-6B6B25F68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24ECC93-DE92-2D8E-BE8E-76708F591F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4631807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Ecourgencias">
      <a:dk1>
        <a:srgbClr val="F0E2C5"/>
      </a:dk1>
      <a:lt1>
        <a:srgbClr val="FFFFFF"/>
      </a:lt1>
      <a:dk2>
        <a:srgbClr val="2F83C1"/>
      </a:dk2>
      <a:lt2>
        <a:srgbClr val="CAEAFA"/>
      </a:lt2>
      <a:accent1>
        <a:srgbClr val="602623"/>
      </a:accent1>
      <a:accent2>
        <a:srgbClr val="70A47E"/>
      </a:accent2>
      <a:accent3>
        <a:srgbClr val="2F83C1"/>
      </a:accent3>
      <a:accent4>
        <a:srgbClr val="E2574A"/>
      </a:accent4>
      <a:accent5>
        <a:srgbClr val="F0E2C5"/>
      </a:accent5>
      <a:accent6>
        <a:srgbClr val="FFFFFF"/>
      </a:accent6>
      <a:hlink>
        <a:srgbClr val="E2574A"/>
      </a:hlink>
      <a:folHlink>
        <a:srgbClr val="2F83C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0</Words>
  <Application>Microsoft Office PowerPoint</Application>
  <PresentationFormat>Personalizado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1_Tema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Noemí Aguilar</dc:creator>
  <cp:lastModifiedBy>Noemí Aguilar</cp:lastModifiedBy>
  <cp:revision>26</cp:revision>
  <dcterms:created xsi:type="dcterms:W3CDTF">2021-03-02T07:03:51Z</dcterms:created>
  <dcterms:modified xsi:type="dcterms:W3CDTF">2025-11-25T12:30:45Z</dcterms:modified>
</cp:coreProperties>
</file>