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0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1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46" y="1825625"/>
            <a:ext cx="1087734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93" y="365125"/>
            <a:ext cx="1026649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5102" y="1825625"/>
            <a:ext cx="508437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2157" y="1825625"/>
            <a:ext cx="508437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365125"/>
            <a:ext cx="1018969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0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9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457200"/>
            <a:ext cx="3959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8313" y="2057400"/>
            <a:ext cx="3959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83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39" y="457200"/>
            <a:ext cx="40322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739" y="2057400"/>
            <a:ext cx="40322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60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1FD4-CDBB-442E-A043-8B49D040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224" y="1122363"/>
            <a:ext cx="9562988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30C97-2039-4670-81B7-904C278D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3" y="3602038"/>
            <a:ext cx="956298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0B7AC-D30D-4C5D-951D-DE1D483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35C0E-3A1F-4591-95E8-D9A0941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E3728-45F1-41A3-A809-FCDC126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0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8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8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660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641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0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77" y="365125"/>
            <a:ext cx="1083481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36" y="457200"/>
            <a:ext cx="47204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936" y="2057400"/>
            <a:ext cx="472041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63" y="457200"/>
            <a:ext cx="47446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363" y="2057400"/>
            <a:ext cx="47446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1" y="365125"/>
            <a:ext cx="1012012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825625"/>
            <a:ext cx="10120121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65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522" y="1709738"/>
            <a:ext cx="999573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7522" y="4589463"/>
            <a:ext cx="9995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9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365125"/>
            <a:ext cx="1088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214" y="1825625"/>
            <a:ext cx="10887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3" y="365125"/>
            <a:ext cx="10040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583" y="1825625"/>
            <a:ext cx="100406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365125"/>
            <a:ext cx="10975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076" y="1825625"/>
            <a:ext cx="10975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28EB5-419C-D1A2-4EA2-A50BD3D28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B274117-6592-5FD6-61F1-BECF5A9B2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4046-A957-B573-199C-29308B2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0D126-68C8-31F5-F05E-8298432D3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1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9A03-94E7-4657-9984-3DFF858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AD52-7175-41ED-BF6C-2A62054C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Wingdings</vt:lpstr>
      <vt:lpstr>1_Tema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Mònica Fustel</cp:lastModifiedBy>
  <cp:revision>21</cp:revision>
  <dcterms:created xsi:type="dcterms:W3CDTF">2021-03-02T07:03:51Z</dcterms:created>
  <dcterms:modified xsi:type="dcterms:W3CDTF">2026-01-14T11:55:08Z</dcterms:modified>
</cp:coreProperties>
</file>