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10288588" cy="1828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4A"/>
    <a:srgbClr val="C5A359"/>
    <a:srgbClr val="E6773F"/>
    <a:srgbClr val="25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42" d="100"/>
          <a:sy n="42" d="100"/>
        </p:scale>
        <p:origin x="3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5A92464-628D-5861-9F94-327ED683A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F10CC-4486-EC6D-76BF-6ED6C3201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56F4-2691-46E8-988D-EDA430115C74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C9878-F777-E586-9F5F-18144629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4EC78-85C6-4BEC-7687-CD7945A1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BDD5-99F1-4053-B49C-9A9DC2737C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4733925" y="2888403"/>
            <a:ext cx="5554663" cy="584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054" y="2987162"/>
            <a:ext cx="4553157" cy="39447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4835483" y="2934674"/>
            <a:ext cx="7724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2203939" y="2888403"/>
            <a:ext cx="8084650" cy="584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3602386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5063136"/>
            <a:ext cx="9697452" cy="11560187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3631" y="2987162"/>
            <a:ext cx="4382580" cy="40148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2254443" y="2942370"/>
            <a:ext cx="3700881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Comunicación gráfica:</a:t>
            </a:r>
          </a:p>
        </p:txBody>
      </p:sp>
    </p:spTree>
    <p:extLst>
      <p:ext uri="{BB962C8B-B14F-4D97-AF65-F5344CB8AC3E}">
        <p14:creationId xmlns:p14="http://schemas.microsoft.com/office/powerpoint/2010/main" val="34387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3" y="973673"/>
            <a:ext cx="8873907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3" y="4868333"/>
            <a:ext cx="8873907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BD81D-0689-49BA-A663-9515CE5B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341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6532-909D-41C0-8F75-DADCC062D2B5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097" y="16950273"/>
            <a:ext cx="3472398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6315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7" r:id="rId3"/>
  </p:sldLayoutIdLst>
  <p:txStyles>
    <p:titleStyle>
      <a:lvl1pPr algn="l" defTabSz="771682" rtl="0" eaLnBrk="1" latinLnBrk="0" hangingPunct="1">
        <a:lnSpc>
          <a:spcPct val="90000"/>
        </a:lnSpc>
        <a:spcBef>
          <a:spcPct val="0"/>
        </a:spcBef>
        <a:buNone/>
        <a:defRPr sz="371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921" indent="-192921" algn="l" defTabSz="771682" rtl="0" eaLnBrk="1" latinLnBrk="0" hangingPunct="1">
        <a:lnSpc>
          <a:spcPct val="90000"/>
        </a:lnSpc>
        <a:spcBef>
          <a:spcPts val="844"/>
        </a:spcBef>
        <a:buClr>
          <a:schemeClr val="accent1"/>
        </a:buClr>
        <a:buFont typeface="Arial" panose="020B0604020202020204" pitchFamily="34" charset="0"/>
        <a:buChar char="•"/>
        <a:defRPr sz="2363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8762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Wingdings" panose="05000000000000000000" pitchFamily="2" charset="2"/>
        <a:buChar char="§"/>
        <a:defRPr sz="2025" kern="1200">
          <a:solidFill>
            <a:schemeClr val="accent2"/>
          </a:solidFill>
          <a:latin typeface="+mn-lt"/>
          <a:ea typeface="+mn-ea"/>
          <a:cs typeface="+mn-cs"/>
        </a:defRPr>
      </a:lvl2pPr>
      <a:lvl3pPr marL="964601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4"/>
        </a:buClr>
        <a:buFont typeface="Arial" panose="020B0604020202020204" pitchFamily="34" charset="0"/>
        <a:buChar char="•"/>
        <a:defRPr sz="1688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50443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3"/>
        </a:buClr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3628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2212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96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806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7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41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8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52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3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20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04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885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726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6E86E29-77F2-4DBC-A546-0AAB4BD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solidFill>
                <a:schemeClr val="accent3"/>
              </a:solidFill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7F195CD-BACC-459D-94CA-A749173B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7095B58-483A-47AD-9369-207EDC226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>
              <a:solidFill>
                <a:schemeClr val="accent6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3E70748-7385-4FE7-A788-065AB4940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3AE8FB-F201-7289-ED8B-2010A574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Mònica Fustel</cp:lastModifiedBy>
  <cp:revision>28</cp:revision>
  <dcterms:created xsi:type="dcterms:W3CDTF">2021-03-02T07:03:51Z</dcterms:created>
  <dcterms:modified xsi:type="dcterms:W3CDTF">2026-01-14T11:56:40Z</dcterms:modified>
</cp:coreProperties>
</file>