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0" r:id="rId3"/>
  </p:sldMasterIdLst>
  <p:sldIdLst>
    <p:sldId id="256" r:id="rId4"/>
    <p:sldId id="258" r:id="rId5"/>
    <p:sldId id="257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1" autoAdjust="0"/>
    <p:restoredTop sz="96247" autoAdjust="0"/>
  </p:normalViewPr>
  <p:slideViewPr>
    <p:cSldViewPr snapToGrid="0">
      <p:cViewPr varScale="1">
        <p:scale>
          <a:sx n="96" d="100"/>
          <a:sy n="96" d="100"/>
        </p:scale>
        <p:origin x="102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846" y="1825625"/>
            <a:ext cx="1087734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AD33F-A07D-417C-8024-1EBB9F4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E81A7-5670-4B2E-B0BE-85A9F9C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089AC-F14C-4312-82BA-DA2E380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225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2C700-4ECC-4021-9DA3-2EE61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93" y="365125"/>
            <a:ext cx="10266498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972A3-14D5-43A9-8E04-8A3ED6A56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5102" y="1825625"/>
            <a:ext cx="508437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D049-E425-4CC1-ADA1-02FA2728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2157" y="1825625"/>
            <a:ext cx="5084379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41CBF-DB7C-4E3C-BF30-A4D8E4F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332C7-8D46-4455-BD46-1373D335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9B0B8-E990-46BE-B009-DFFE802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30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6369D-C3AE-48C7-A84F-B793539F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496" y="365125"/>
            <a:ext cx="1018969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06289-AFC8-4C2D-B1CA-2DA58F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76BA65-D03A-40CD-8B6D-9301AF68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A822E1-740D-4605-BDC5-2AC289CC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0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92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A373-3621-4437-84DD-D2CBA742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457200"/>
            <a:ext cx="39590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4FAC2-EA4A-4515-A66B-D12D0F2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5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549A-6C6D-44C6-A587-9574096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8313" y="2057400"/>
            <a:ext cx="39590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15478-548C-424A-A74E-EB06DE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D177-EE7B-47FB-8776-DB05F9D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C6C62-35B1-4D45-84C7-CA3D853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683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E30A7-6CF4-4F0B-A89A-C14FF8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739" y="457200"/>
            <a:ext cx="403225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D951B8-4633-45E5-9A1A-6313A757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57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0153B-1B4B-441C-ACE9-25186CC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38739" y="2057400"/>
            <a:ext cx="403225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177C-65E7-49F9-BE7D-348DA38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AC18D-005E-4B66-9E26-F8F5D86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1192D-4B18-434C-BAC7-185D956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606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81FD4-CDBB-442E-A043-8B49D0407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224" y="1122363"/>
            <a:ext cx="9562988" cy="2387600"/>
          </a:xfrm>
        </p:spPr>
        <p:txBody>
          <a:bodyPr anchor="b"/>
          <a:lstStyle>
            <a:lvl1pPr algn="ctr">
              <a:defRPr sz="6000">
                <a:solidFill>
                  <a:schemeClr val="accent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AC30C97-2039-4670-81B7-904C278D8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4223" y="3602038"/>
            <a:ext cx="9562989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0B7AC-D30D-4C5D-951D-DE1D4830A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935C0E-3A1F-4591-95E8-D9A09414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3E3728-45F1-41A3-A809-FCDC126A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90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BA44-E99D-44F1-846B-7B413E0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658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81D32-ADFC-46EE-85DB-E4E8F8F9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658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A642-AECB-4A9E-8A70-A1FC084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590C-5408-4F2C-985E-8965C26F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57647-1BF6-454D-A5D3-77C1B86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10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92C700-4ECC-4021-9DA3-2EE61952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847" y="365125"/>
            <a:ext cx="1087734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972A3-14D5-43A9-8E04-8A3ED6A56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4660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4CD049-E425-4CC1-ADA1-02FA27288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9641" y="1825625"/>
            <a:ext cx="5386895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B41CBF-DB7C-4E3C-BF30-A4D8E4F0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8332C7-8D46-4455-BD46-1373D335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F9B0B8-E990-46BE-B009-DFFE8028E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705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F6369D-C3AE-48C7-A84F-B793539F7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377" y="365125"/>
            <a:ext cx="10834814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006289-AFC8-4C2D-B1CA-2DA58F6629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376BA65-D03A-40CD-8B6D-9301AF681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A822E1-740D-4605-BDC5-2AC289CC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166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9161066-0F96-434A-B3E9-CDD36048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7F8561-6C89-481B-9141-5F76BF7AB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A432C1-8306-40EE-9CAA-ED3109BD6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93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1A373-3621-4437-84DD-D2CBA7429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936" y="457200"/>
            <a:ext cx="472041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04FAC2-EA4A-4515-A66B-D12D0F242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45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D7549A-6C6D-44C6-A587-9574096F0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936" y="2057400"/>
            <a:ext cx="472041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15478-548C-424A-A74E-EB06DE5D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D177-EE7B-47FB-8776-DB05F9DF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C6C62-35B1-4D45-84C7-CA3D8531B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6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E30A7-6CF4-4F0B-A89A-C14FF814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363" y="457200"/>
            <a:ext cx="474463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CD951B8-4633-45E5-9A1A-6313A7570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97574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610153B-1B4B-441C-ACE9-25186CC2C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6363" y="2057400"/>
            <a:ext cx="474463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5177C-65E7-49F9-BE7D-348DA38B2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AC18D-005E-4B66-9E26-F8F5D86A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1192D-4B18-434C-BAC7-185D956B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72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F9D7C-9982-44E5-BE29-2F12571C2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071" y="365125"/>
            <a:ext cx="1012012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2789FC-E49A-4BFF-A1F5-929A8FAC5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070" y="1825625"/>
            <a:ext cx="10120121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4AD33F-A07D-417C-8024-1EBB9F4C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E81A7-5670-4B2E-B0BE-85A9F9CB8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089AC-F14C-4312-82BA-DA2E380A1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865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CBA44-E99D-44F1-846B-7B413E0F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7522" y="1709738"/>
            <a:ext cx="999573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881D32-ADFC-46EE-85DB-E4E8F8F93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7522" y="4589463"/>
            <a:ext cx="9995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C6A642-AECB-4A9E-8A70-A1FC084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2F6532-909D-41C0-8F75-DADCC062D2B5}" type="datetimeFigureOut">
              <a:rPr lang="es-ES" smtClean="0"/>
              <a:t>19/01/2026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A590C-5408-4F2C-985E-8965C26F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957647-1BF6-454D-A5D3-77C1B867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59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214" y="365125"/>
            <a:ext cx="10887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0214" y="1825625"/>
            <a:ext cx="108879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36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83" y="365125"/>
            <a:ext cx="100406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7583" y="1825625"/>
            <a:ext cx="100406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51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54BA731-2F3F-46A5-9E1D-D72390B05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076" y="365125"/>
            <a:ext cx="109751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5146BB-4197-4A8A-B0E4-3DE480EB2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076" y="1825625"/>
            <a:ext cx="10975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CB6B2-0968-4D97-B0B3-1B172EC99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492874"/>
            <a:ext cx="50843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677CE7-42F4-4157-9872-A2CE1F31A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606A-9514-45DB-92D1-AF9FA8D9E2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659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3328EB5-419C-D1A2-4EA2-A50BD3D282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5B274117-6592-5FD6-61F1-BECF5A9B27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415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C4046-A957-B573-199C-29308B21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00D126-68C8-31F5-F05E-8298432D3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71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69A03-94E7-4657-9984-3DFF8584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FBAD52-7175-41ED-BF6C-2A62054C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4955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Ecourgencias">
      <a:dk1>
        <a:srgbClr val="F0E2C5"/>
      </a:dk1>
      <a:lt1>
        <a:srgbClr val="FFFFFF"/>
      </a:lt1>
      <a:dk2>
        <a:srgbClr val="2F83C1"/>
      </a:dk2>
      <a:lt2>
        <a:srgbClr val="CAEAFA"/>
      </a:lt2>
      <a:accent1>
        <a:srgbClr val="602623"/>
      </a:accent1>
      <a:accent2>
        <a:srgbClr val="70A47E"/>
      </a:accent2>
      <a:accent3>
        <a:srgbClr val="2F83C1"/>
      </a:accent3>
      <a:accent4>
        <a:srgbClr val="E2574A"/>
      </a:accent4>
      <a:accent5>
        <a:srgbClr val="F0E2C5"/>
      </a:accent5>
      <a:accent6>
        <a:srgbClr val="FFFFFF"/>
      </a:accent6>
      <a:hlink>
        <a:srgbClr val="E2574A"/>
      </a:hlink>
      <a:folHlink>
        <a:srgbClr val="2F83C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0</Words>
  <Application>Microsoft Office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Wingdings</vt:lpstr>
      <vt:lpstr>1_Tema de Office</vt:lpstr>
      <vt:lpstr>3_Tema de Office</vt:lpstr>
      <vt:lpstr>2_Tema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Noemí Aguilar</dc:creator>
  <cp:lastModifiedBy>Noemí Aguilar</cp:lastModifiedBy>
  <cp:revision>22</cp:revision>
  <dcterms:created xsi:type="dcterms:W3CDTF">2021-03-02T07:03:51Z</dcterms:created>
  <dcterms:modified xsi:type="dcterms:W3CDTF">2026-01-19T14:20:13Z</dcterms:modified>
</cp:coreProperties>
</file>